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427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561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909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50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49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096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525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159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832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649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A9C2-EE19-4528-98CA-E152153AA4D0}" type="datetimeFigureOut">
              <a:rPr lang="es-AR" smtClean="0"/>
              <a:t>31/8/2021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BFDA-4211-4724-BD8F-1991981D428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95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magdalena.gustavo@marianista.edu.ar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37642"/>
            <a:ext cx="3454037" cy="34540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3"/>
          <a:stretch/>
        </p:blipFill>
        <p:spPr>
          <a:xfrm>
            <a:off x="620487" y="300446"/>
            <a:ext cx="3037113" cy="3095897"/>
          </a:xfrm>
          <a:prstGeom prst="rect">
            <a:avLst/>
          </a:prstGeom>
        </p:spPr>
      </p:pic>
      <p:pic>
        <p:nvPicPr>
          <p:cNvPr id="1026" name="Picture 2" descr="📆 12 de octubre - Calend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17" y="3735977"/>
            <a:ext cx="2669087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doblada 7"/>
          <p:cNvSpPr/>
          <p:nvPr/>
        </p:nvSpPr>
        <p:spPr>
          <a:xfrm rot="5400000">
            <a:off x="3626847" y="903241"/>
            <a:ext cx="1854925" cy="14984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6949440" y="4524330"/>
            <a:ext cx="1672046" cy="94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15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897" y="1"/>
            <a:ext cx="10924903" cy="940526"/>
          </a:xfrm>
        </p:spPr>
        <p:txBody>
          <a:bodyPr/>
          <a:lstStyle/>
          <a:p>
            <a:pPr algn="ctr"/>
            <a:r>
              <a:rPr lang="es-AR" dirty="0" smtClean="0"/>
              <a:t>Encuentro entre participantes del propio país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637" b="10175"/>
          <a:stretch/>
        </p:blipFill>
        <p:spPr>
          <a:xfrm>
            <a:off x="182880" y="2070872"/>
            <a:ext cx="3004457" cy="3559219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53097" y="1293223"/>
            <a:ext cx="8268789" cy="57345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AR" sz="3200" b="1" dirty="0" smtClean="0"/>
              <a:t>Compartir ECOS y RESONANCIAS </a:t>
            </a:r>
            <a:r>
              <a:rPr lang="es-AR" sz="3200" dirty="0" smtClean="0"/>
              <a:t>del encuentro de hoy.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3200" dirty="0" smtClean="0"/>
              <a:t>Responder </a:t>
            </a:r>
            <a:r>
              <a:rPr lang="es-AR" sz="3200" u="sng" dirty="0" smtClean="0"/>
              <a:t>DOS PREGUNTAS</a:t>
            </a:r>
            <a:r>
              <a:rPr lang="es-AR" sz="3200" dirty="0" smtClean="0"/>
              <a:t>:</a:t>
            </a:r>
          </a:p>
          <a:p>
            <a:pPr marL="0" indent="0">
              <a:buNone/>
            </a:pPr>
            <a:endParaRPr lang="es-AR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s-AR" sz="3200" b="1" i="1" dirty="0" smtClean="0"/>
              <a:t>A la educación marianista de nuestro país, ¿qué desafíos le genera y a qué nos llama a comprometernos el PEG</a:t>
            </a:r>
            <a:r>
              <a:rPr lang="es-AR" sz="3200" b="1" i="1" dirty="0" smtClean="0"/>
              <a:t>? </a:t>
            </a:r>
            <a:r>
              <a:rPr lang="es-AR" sz="3200" b="1" i="1" smtClean="0"/>
              <a:t>(2-3)</a:t>
            </a:r>
            <a:endParaRPr lang="es-AR" sz="3200" b="1" i="1" dirty="0" smtClean="0"/>
          </a:p>
          <a:p>
            <a:pPr marL="514350" indent="-514350">
              <a:buFont typeface="+mj-lt"/>
              <a:buAutoNum type="alphaLcPeriod"/>
            </a:pPr>
            <a:r>
              <a:rPr lang="es-AR" sz="3200" b="1" i="1" dirty="0" smtClean="0"/>
              <a:t>¿De qué manera podemos responder como Red Educativa Marianista de América Latina a los desafíos del PEG?  </a:t>
            </a:r>
            <a:endParaRPr lang="es-AR" sz="3200" b="1" i="1" dirty="0"/>
          </a:p>
        </p:txBody>
      </p:sp>
    </p:spTree>
    <p:extLst>
      <p:ext uri="{BB962C8B-B14F-4D97-AF65-F5344CB8AC3E}">
        <p14:creationId xmlns:p14="http://schemas.microsoft.com/office/powerpoint/2010/main" val="21152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562497" y="3709851"/>
            <a:ext cx="6962503" cy="4883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200" b="1" dirty="0" smtClean="0"/>
              <a:t>Enviar las respuestas y comentarios a:</a:t>
            </a:r>
          </a:p>
          <a:p>
            <a:pPr marL="0" indent="0">
              <a:buNone/>
            </a:pPr>
            <a:r>
              <a:rPr lang="es-AR" sz="3200" b="1" i="1" dirty="0" smtClean="0">
                <a:hlinkClick r:id="rId2"/>
              </a:rPr>
              <a:t>magdalena.gustavo@marianista.edu.ar</a:t>
            </a:r>
            <a:endParaRPr lang="es-AR" sz="3200" b="1" i="1" dirty="0" smtClean="0"/>
          </a:p>
          <a:p>
            <a:pPr marL="0" indent="0">
              <a:buNone/>
            </a:pPr>
            <a:endParaRPr lang="es-AR" sz="3200" b="1" i="1" dirty="0"/>
          </a:p>
          <a:p>
            <a:pPr marL="0" indent="0" algn="ctr">
              <a:buNone/>
            </a:pPr>
            <a:r>
              <a:rPr lang="es-AR" sz="3200" b="1" i="1" dirty="0" smtClean="0"/>
              <a:t>Antes del </a:t>
            </a:r>
            <a:r>
              <a:rPr lang="es-AR" sz="3200" b="1" i="1" u="sng" dirty="0" smtClean="0"/>
              <a:t>25 de septiembre</a:t>
            </a:r>
            <a:endParaRPr lang="es-AR" sz="3200" b="1" i="1" u="sng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30628"/>
            <a:ext cx="5773783" cy="3351847"/>
          </a:xfrm>
        </p:spPr>
      </p:pic>
    </p:spTree>
    <p:extLst>
      <p:ext uri="{BB962C8B-B14F-4D97-AF65-F5344CB8AC3E}">
        <p14:creationId xmlns:p14="http://schemas.microsoft.com/office/powerpoint/2010/main" val="5086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179223" y="143689"/>
            <a:ext cx="3441960" cy="28843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 b="22833"/>
          <a:stretch/>
        </p:blipFill>
        <p:spPr>
          <a:xfrm>
            <a:off x="8204290" y="143689"/>
            <a:ext cx="3648075" cy="31220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t="11170" r="15525" b="36958"/>
          <a:stretch/>
        </p:blipFill>
        <p:spPr>
          <a:xfrm>
            <a:off x="179223" y="3265712"/>
            <a:ext cx="3487783" cy="34290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7238" r="21731" b="37701"/>
          <a:stretch/>
        </p:blipFill>
        <p:spPr>
          <a:xfrm>
            <a:off x="8388938" y="3778430"/>
            <a:ext cx="3278777" cy="270401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415554" y="14499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pic>
        <p:nvPicPr>
          <p:cNvPr id="2050" name="Picture 2" descr="Símbolo del email ilustración del vector. Ilustración de flechas - 1949977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4942122" y="1184225"/>
            <a:ext cx="2171700" cy="18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conos de computadora whatsapp símbolo emoji facebook messenger, whatsapp,  texto, marca png | PNGEg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r="17852"/>
          <a:stretch/>
        </p:blipFill>
        <p:spPr bwMode="auto">
          <a:xfrm>
            <a:off x="4783496" y="3778430"/>
            <a:ext cx="2488952" cy="24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0"/>
          <a:stretch/>
        </p:blipFill>
        <p:spPr>
          <a:xfrm>
            <a:off x="209006" y="901336"/>
            <a:ext cx="3513908" cy="5590903"/>
          </a:xfrm>
          <a:prstGeom prst="rect">
            <a:avLst/>
          </a:prstGeom>
        </p:spPr>
      </p:pic>
      <p:pic>
        <p:nvPicPr>
          <p:cNvPr id="3074" name="Picture 2" descr="Qué es Red? » Su Definición y Significado [202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2205" r="294" b="-2205"/>
          <a:stretch/>
        </p:blipFill>
        <p:spPr bwMode="auto">
          <a:xfrm>
            <a:off x="5329646" y="290966"/>
            <a:ext cx="4911634" cy="296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a Familia carismática: la Familia marianista - Ágora Marianis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/>
          <a:stretch/>
        </p:blipFill>
        <p:spPr bwMode="auto">
          <a:xfrm>
            <a:off x="4389120" y="3576512"/>
            <a:ext cx="7493726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Encuentro entre participantes del propio país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</cp:revision>
  <dcterms:created xsi:type="dcterms:W3CDTF">2021-08-29T14:49:15Z</dcterms:created>
  <dcterms:modified xsi:type="dcterms:W3CDTF">2021-08-31T20:25:56Z</dcterms:modified>
</cp:coreProperties>
</file>